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7" r:id="rId4"/>
    <p:sldId id="259" r:id="rId5"/>
    <p:sldId id="277" r:id="rId6"/>
    <p:sldId id="260" r:id="rId7"/>
    <p:sldId id="278" r:id="rId8"/>
    <p:sldId id="280" r:id="rId9"/>
    <p:sldId id="282" r:id="rId10"/>
    <p:sldId id="271" r:id="rId11"/>
    <p:sldId id="283" r:id="rId12"/>
    <p:sldId id="262" r:id="rId13"/>
    <p:sldId id="263" r:id="rId14"/>
    <p:sldId id="261" r:id="rId15"/>
    <p:sldId id="273" r:id="rId16"/>
    <p:sldId id="284" r:id="rId17"/>
    <p:sldId id="269" r:id="rId18"/>
    <p:sldId id="264" r:id="rId19"/>
    <p:sldId id="285" r:id="rId20"/>
    <p:sldId id="272" r:id="rId21"/>
    <p:sldId id="274" r:id="rId22"/>
    <p:sldId id="275" r:id="rId23"/>
    <p:sldId id="270" r:id="rId24"/>
    <p:sldId id="266" r:id="rId25"/>
    <p:sldId id="287" r:id="rId26"/>
    <p:sldId id="286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BD8"/>
    <a:srgbClr val="15102C"/>
    <a:srgbClr val="AFAAB9"/>
    <a:srgbClr val="71758A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6" autoAdjust="0"/>
    <p:restoredTop sz="94660"/>
  </p:normalViewPr>
  <p:slideViewPr>
    <p:cSldViewPr snapToGrid="0">
      <p:cViewPr varScale="1">
        <p:scale>
          <a:sx n="77" d="100"/>
          <a:sy n="77" d="100"/>
        </p:scale>
        <p:origin x="2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1A24E-56B8-46CD-8AF6-2FBCC5BFCFB1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1BCEF-3EA9-4A10-918D-A016C1F58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15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Another_Airplane!_(4676723312).jpg" TargetMode="Externa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 dirty="0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BAA643-53D8-51E1-C9F4-D0E133469E4F}"/>
              </a:ext>
            </a:extLst>
          </p:cNvPr>
          <p:cNvSpPr txBox="1"/>
          <p:nvPr/>
        </p:nvSpPr>
        <p:spPr>
          <a:xfrm>
            <a:off x="3786808" y="4912074"/>
            <a:ext cx="536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AIR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erson using a computer">
            <a:extLst>
              <a:ext uri="{FF2B5EF4-FFF2-40B4-BE49-F238E27FC236}">
                <a16:creationId xmlns:a16="http://schemas.microsoft.com/office/drawing/2014/main" id="{DFD8B2A3-B2E9-5A47-B8BC-CCDF161BF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9"/>
          <a:stretch/>
        </p:blipFill>
        <p:spPr>
          <a:xfrm>
            <a:off x="10347" y="812800"/>
            <a:ext cx="12192000" cy="53949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8B6D2-8FDE-3AD8-1836-0E83876923E2}"/>
              </a:ext>
            </a:extLst>
          </p:cNvPr>
          <p:cNvCxnSpPr/>
          <p:nvPr/>
        </p:nvCxnSpPr>
        <p:spPr>
          <a:xfrm>
            <a:off x="323850" y="1676400"/>
            <a:ext cx="3790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84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2272009" y="179433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2943224" y="789554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E78B8FA-EB99-98B6-11CD-D67D28E8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035" y="1189092"/>
            <a:ext cx="9588993" cy="2133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79240-CBA1-4D9A-6D1B-93A4718815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029"/>
          <a:stretch/>
        </p:blipFill>
        <p:spPr>
          <a:xfrm>
            <a:off x="1211035" y="3609669"/>
            <a:ext cx="9370334" cy="24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7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964785" y="468829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2943225" y="105791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63EEF2-965C-002A-AD8C-3D6A5F29C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9" b="15000"/>
          <a:stretch/>
        </p:blipFill>
        <p:spPr>
          <a:xfrm>
            <a:off x="1211035" y="1277861"/>
            <a:ext cx="9599205" cy="2595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AB2EA-9370-39E4-1800-91AA23AB3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034" y="4062478"/>
            <a:ext cx="9599205" cy="2708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2254079" y="508447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BCFC-AEA4-FCA7-62F5-F1204AFD904C}"/>
              </a:ext>
            </a:extLst>
          </p:cNvPr>
          <p:cNvCxnSpPr/>
          <p:nvPr/>
        </p:nvCxnSpPr>
        <p:spPr>
          <a:xfrm>
            <a:off x="3219450" y="110871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83AC45-4216-4A0A-3C83-28252209D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0" y="1378050"/>
            <a:ext cx="5707148" cy="2265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3E75E-DFF4-A913-4C79-E54CF85BDF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82" b="8815"/>
          <a:stretch/>
        </p:blipFill>
        <p:spPr>
          <a:xfrm>
            <a:off x="6095999" y="1373287"/>
            <a:ext cx="5307724" cy="2274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1741E-F528-242F-1264-34409FE93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320" y="4009413"/>
            <a:ext cx="9571359" cy="24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33475" y="1670184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black background with white text&#10;&#10;Description automatically generated">
            <a:extLst>
              <a:ext uri="{FF2B5EF4-FFF2-40B4-BE49-F238E27FC236}">
                <a16:creationId xmlns:a16="http://schemas.microsoft.com/office/drawing/2014/main" id="{9A41B400-854A-AD9B-27EB-F8963FB2B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6" y="2436341"/>
            <a:ext cx="10907241" cy="2819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532BB-9BE1-DBC6-67EE-FF44F677CEC8}"/>
              </a:ext>
            </a:extLst>
          </p:cNvPr>
          <p:cNvSpPr txBox="1"/>
          <p:nvPr/>
        </p:nvSpPr>
        <p:spPr>
          <a:xfrm>
            <a:off x="953369" y="8100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AIRPORTS MANAGEMENT</a:t>
            </a:r>
          </a:p>
        </p:txBody>
      </p:sp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274399" y="597761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167476" y="116967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B111E65-751B-6604-9098-CC3EE89D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35"/>
          <a:stretch/>
        </p:blipFill>
        <p:spPr>
          <a:xfrm>
            <a:off x="701446" y="1499987"/>
            <a:ext cx="5038551" cy="340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72BC03-F850-BAC1-D6E5-53203C927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960" y="1464669"/>
            <a:ext cx="5700637" cy="48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B13DF2-808C-6C1C-293D-75E123BB3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57" y="5350163"/>
            <a:ext cx="5040801" cy="1027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38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274399" y="597761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167476" y="116967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5791E0B-5431-8317-92EE-FF4790607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21" y="4138737"/>
            <a:ext cx="6528952" cy="1688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04CA4-7915-4420-CE77-FA84B7C8D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05" y="1821719"/>
            <a:ext cx="10174322" cy="23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3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3850" y="167767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71DE75-D335-DAD3-AD4E-A95317C9C789}"/>
              </a:ext>
            </a:extLst>
          </p:cNvPr>
          <p:cNvSpPr txBox="1"/>
          <p:nvPr/>
        </p:nvSpPr>
        <p:spPr>
          <a:xfrm>
            <a:off x="591057" y="2541517"/>
            <a:ext cx="65764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Managing Aircraft Details</a:t>
            </a:r>
          </a:p>
          <a:p>
            <a:endParaRPr lang="en-IN" dirty="0"/>
          </a:p>
          <a:p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View Plane Information: </a:t>
            </a:r>
            <a:r>
              <a:rPr lang="en-IN" dirty="0"/>
              <a:t>Administrators can access detailed information about planes, including registration numbers, models, and seating capacities.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Add New Planes: </a:t>
            </a:r>
            <a:r>
              <a:rPr lang="en-IN" dirty="0"/>
              <a:t>The system allows for the addition of new planes with autogenerated numbers, ensuring data consistency.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Update and Delete Planes: </a:t>
            </a:r>
            <a:r>
              <a:rPr lang="en-IN" dirty="0"/>
              <a:t>Existing plane details can be modified or removed, enabling accurate and current data maintenance.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D3C81-5309-4F28-EA98-73C4E8B19D51}"/>
              </a:ext>
            </a:extLst>
          </p:cNvPr>
          <p:cNvSpPr txBox="1"/>
          <p:nvPr/>
        </p:nvSpPr>
        <p:spPr>
          <a:xfrm>
            <a:off x="564106" y="130833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Planes Management</a:t>
            </a:r>
          </a:p>
        </p:txBody>
      </p:sp>
      <p:pic>
        <p:nvPicPr>
          <p:cNvPr id="16" name="Picture 15" descr="A plane flying in the sky&#10;&#10;Description automatically generated">
            <a:extLst>
              <a:ext uri="{FF2B5EF4-FFF2-40B4-BE49-F238E27FC236}">
                <a16:creationId xmlns:a16="http://schemas.microsoft.com/office/drawing/2014/main" id="{216C7473-6D04-6ED1-C70C-4834C1725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568" r="9093"/>
          <a:stretch/>
        </p:blipFill>
        <p:spPr>
          <a:xfrm>
            <a:off x="7545812" y="-1"/>
            <a:ext cx="4635841" cy="3428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7D4F12-7230-5AE3-2F32-553FAB5D593A}"/>
              </a:ext>
            </a:extLst>
          </p:cNvPr>
          <p:cNvSpPr txBox="1"/>
          <p:nvPr/>
        </p:nvSpPr>
        <p:spPr>
          <a:xfrm>
            <a:off x="4196080" y="6932171"/>
            <a:ext cx="799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commons.wikimedia.org/wiki/File:Another_Airplane!_(4676723312).jp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9" name="Picture 18" descr="An airplane flying in the sky&#10;&#10;Description automatically generated">
            <a:extLst>
              <a:ext uri="{FF2B5EF4-FFF2-40B4-BE49-F238E27FC236}">
                <a16:creationId xmlns:a16="http://schemas.microsoft.com/office/drawing/2014/main" id="{410C8562-9C0D-40AB-9EB2-6399F1911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12" y="3428992"/>
            <a:ext cx="4646188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294019" y="547691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187096" y="1009356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4C7CCC-8729-4856-FD24-C00B9926C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74"/>
          <a:stretch/>
        </p:blipFill>
        <p:spPr>
          <a:xfrm>
            <a:off x="150255" y="1366089"/>
            <a:ext cx="5493800" cy="3278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DFE4F-5C6B-0941-B778-9ADD020C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693" y="1557047"/>
            <a:ext cx="6237052" cy="4558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EE3EF-8662-0A1A-C4CF-208CD091FA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61"/>
          <a:stretch/>
        </p:blipFill>
        <p:spPr>
          <a:xfrm>
            <a:off x="150255" y="4891001"/>
            <a:ext cx="5493801" cy="1452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294019" y="547691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187096" y="1009356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31AEC9A-7479-E07E-CE54-8129A85A3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05" y="1363891"/>
            <a:ext cx="9980057" cy="46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73574" y="1765524"/>
            <a:ext cx="54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Name :  Banu Priya Selvaraj 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73574" y="2417341"/>
            <a:ext cx="6255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Past Experience :</a:t>
            </a:r>
          </a:p>
          <a:p>
            <a:r>
              <a:rPr lang="en-US" b="1" dirty="0"/>
              <a:t>AR &amp; VR Developer, </a:t>
            </a:r>
            <a:r>
              <a:rPr lang="en-US" b="1" dirty="0" err="1"/>
              <a:t>iQube</a:t>
            </a:r>
            <a:r>
              <a:rPr lang="en-US" b="1" dirty="0"/>
              <a:t> (Sep 2021 - May 2024)</a:t>
            </a:r>
            <a:br>
              <a:rPr lang="en-US" dirty="0"/>
            </a:br>
            <a:r>
              <a:rPr lang="en-US" dirty="0"/>
              <a:t>Developed game design layouts, levels, and characters using the latest software in an innovative student research center.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279534" y="4008226"/>
            <a:ext cx="2955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Qualification : B.E -ECE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23850" y="4440659"/>
            <a:ext cx="64012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Career Summary :</a:t>
            </a:r>
            <a:r>
              <a:rPr lang="en-US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eue Machina" panose="00000500000000000000" pitchFamily="50" charset="0"/>
                <a:ea typeface="Calibri" panose="020F0502020204030204" pitchFamily="34" charset="0"/>
              </a:rPr>
              <a:t>T</a:t>
            </a:r>
            <a:r>
              <a:rPr lang="en-US" dirty="0"/>
              <a:t>ech enthusiast with expertise in AR/VR development and content creation.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Contributed to innovative projects, combining technical skills in immersive technologies and data analytics with creative content design.</a:t>
            </a:r>
            <a:endParaRPr lang="en-GB" b="1" dirty="0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B4EB5FD1-F002-8172-46F6-46AF61CBC1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1"/>
          <a:stretch/>
        </p:blipFill>
        <p:spPr>
          <a:xfrm>
            <a:off x="10347" y="822960"/>
            <a:ext cx="12192000" cy="5933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F2A00-7F0C-E242-6299-F7608DC1F5C3}"/>
              </a:ext>
            </a:extLst>
          </p:cNvPr>
          <p:cNvSpPr/>
          <p:nvPr/>
        </p:nvSpPr>
        <p:spPr>
          <a:xfrm>
            <a:off x="9357360" y="6106160"/>
            <a:ext cx="2570480" cy="172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728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2422071" y="539856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315148" y="111887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00EF6C-C9BA-B899-299B-14075461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3" y="1922710"/>
            <a:ext cx="4611703" cy="4199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2CC01-1A94-9A41-1E48-72670958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758" y="1476265"/>
            <a:ext cx="5620039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17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476625" y="115951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4E1DB-CBA7-B39A-3364-E072A91D1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21"/>
          <a:stretch/>
        </p:blipFill>
        <p:spPr>
          <a:xfrm>
            <a:off x="5754548" y="1453275"/>
            <a:ext cx="5912153" cy="3743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43AF90-EB0C-55F2-E2B9-84CB74198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12" y="5367218"/>
            <a:ext cx="5912154" cy="1314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81334-197C-C4E3-BDC1-8E2791DED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99" y="1442082"/>
            <a:ext cx="4798726" cy="5131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D448AB-3585-235E-90A1-F34871E501C7}"/>
              </a:ext>
            </a:extLst>
          </p:cNvPr>
          <p:cNvSpPr txBox="1"/>
          <p:nvPr/>
        </p:nvSpPr>
        <p:spPr>
          <a:xfrm>
            <a:off x="2422071" y="539856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97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524250" y="1412184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4829DB5D-04C2-3833-216C-FFB7C5B60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3" b="21594"/>
          <a:stretch/>
        </p:blipFill>
        <p:spPr>
          <a:xfrm>
            <a:off x="10347" y="1828800"/>
            <a:ext cx="12192000" cy="502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F8CE83-6A0A-817D-F416-BF6B2D01A46B}"/>
              </a:ext>
            </a:extLst>
          </p:cNvPr>
          <p:cNvSpPr txBox="1"/>
          <p:nvPr/>
        </p:nvSpPr>
        <p:spPr>
          <a:xfrm>
            <a:off x="3938430" y="733959"/>
            <a:ext cx="8091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Instances registered with eureka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03972" y="1491698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779C392B-91BC-CB9D-241D-61C67EBF7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05" y="2140900"/>
            <a:ext cx="959126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Summary: </a:t>
            </a:r>
            <a:r>
              <a:rPr lang="en-US" altLang="en-US" sz="2400" dirty="0">
                <a:solidFill>
                  <a:schemeClr val="bg1"/>
                </a:solidFill>
              </a:rPr>
              <a:t>Successfully implemented an Air Transport System with a focus on modularity, security, and scalability using Spring Boot Microservices.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Challenges: </a:t>
            </a:r>
            <a:r>
              <a:rPr lang="en-US" altLang="en-US" sz="2400" dirty="0">
                <a:solidFill>
                  <a:schemeClr val="bg1"/>
                </a:solidFill>
              </a:rPr>
              <a:t>Overcame challenges in deploying microservices on AWS and managing service communication.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b="1" dirty="0">
              <a:solidFill>
                <a:schemeClr val="bg1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Future Enhancements: </a:t>
            </a:r>
            <a:r>
              <a:rPr lang="en-US" altLang="en-US" sz="2400" dirty="0">
                <a:solidFill>
                  <a:schemeClr val="bg1"/>
                </a:solidFill>
              </a:rPr>
              <a:t>Considerations for scaling the system, integrating more robust </a:t>
            </a:r>
            <a:r>
              <a:rPr lang="en-US" altLang="en-US" sz="2400" dirty="0" err="1">
                <a:solidFill>
                  <a:schemeClr val="bg1"/>
                </a:solidFill>
              </a:rPr>
              <a:t>scurity</a:t>
            </a:r>
            <a:r>
              <a:rPr lang="en-US" altLang="en-US" sz="2400" dirty="0">
                <a:solidFill>
                  <a:schemeClr val="bg1"/>
                </a:solidFill>
              </a:rPr>
              <a:t> measures, and enhancing the user interface.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8A9B4-2326-4C2E-DBA3-1976D5991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60" y="1333666"/>
            <a:ext cx="11697301" cy="4967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1072A8-001A-2FA1-E728-C688BC3B5196}"/>
              </a:ext>
            </a:extLst>
          </p:cNvPr>
          <p:cNvSpPr txBox="1"/>
          <p:nvPr/>
        </p:nvSpPr>
        <p:spPr>
          <a:xfrm>
            <a:off x="3772945" y="608318"/>
            <a:ext cx="56731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b="1" dirty="0"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ATS-Capstone Project –JIRA DASHBOARD</a:t>
            </a:r>
            <a:endParaRPr lang="en-GB" sz="2100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1CCCAF8-9EE2-D6EF-59E7-0713BF230A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72575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03972" y="1491698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779C392B-91BC-CB9D-241D-61C67EBF7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05" y="2140900"/>
            <a:ext cx="959126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Summary: </a:t>
            </a:r>
            <a:r>
              <a:rPr lang="en-US" altLang="en-US" sz="2400" dirty="0">
                <a:solidFill>
                  <a:schemeClr val="bg1"/>
                </a:solidFill>
              </a:rPr>
              <a:t>Successfully implemented an Air Transport System with a focus on modularity, security, and scalability using Spring Boot Microservices.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Challenges: </a:t>
            </a:r>
            <a:r>
              <a:rPr lang="en-US" altLang="en-US" sz="2400" dirty="0">
                <a:solidFill>
                  <a:schemeClr val="bg1"/>
                </a:solidFill>
              </a:rPr>
              <a:t>Overcame challenges in deploying microservices on AWS and managing service communication.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b="1" dirty="0">
              <a:solidFill>
                <a:schemeClr val="bg1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Future Enhancements: </a:t>
            </a:r>
            <a:r>
              <a:rPr lang="en-US" altLang="en-US" sz="2400" dirty="0">
                <a:solidFill>
                  <a:schemeClr val="bg1"/>
                </a:solidFill>
              </a:rPr>
              <a:t>Considerations for scaling the system, integrating more robust </a:t>
            </a:r>
            <a:r>
              <a:rPr lang="en-US" altLang="en-US" sz="2400" dirty="0" err="1">
                <a:solidFill>
                  <a:schemeClr val="bg1"/>
                </a:solidFill>
              </a:rPr>
              <a:t>scurity</a:t>
            </a:r>
            <a:r>
              <a:rPr lang="en-US" altLang="en-US" sz="2400" dirty="0">
                <a:solidFill>
                  <a:schemeClr val="bg1"/>
                </a:solidFill>
              </a:rPr>
              <a:t> measures, and enhancing the user interface.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072A8-001A-2FA1-E728-C688BC3B5196}"/>
              </a:ext>
            </a:extLst>
          </p:cNvPr>
          <p:cNvSpPr txBox="1"/>
          <p:nvPr/>
        </p:nvSpPr>
        <p:spPr>
          <a:xfrm>
            <a:off x="4227291" y="664250"/>
            <a:ext cx="56731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b="1" dirty="0"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Instance Deployed in AWS</a:t>
            </a:r>
            <a:endParaRPr lang="en-GB" sz="2100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7CEF4-2301-76A0-6EC8-51B0E7137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0" y="1491698"/>
            <a:ext cx="11138460" cy="515328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84A5DAD-730B-CA28-2ABA-5C76A3BCF3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7" y="34603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6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03972" y="1491698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779C392B-91BC-CB9D-241D-61C67EBF7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05" y="2140900"/>
            <a:ext cx="959126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Summary: </a:t>
            </a:r>
            <a:r>
              <a:rPr lang="en-US" altLang="en-US" sz="2400" dirty="0">
                <a:solidFill>
                  <a:schemeClr val="bg1"/>
                </a:solidFill>
              </a:rPr>
              <a:t>Successfully implemented an Air Transport System with a focus on modularity, security, and scalability using Spring Boot Microservices.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Challenges: </a:t>
            </a:r>
            <a:r>
              <a:rPr lang="en-US" altLang="en-US" sz="2400" dirty="0">
                <a:solidFill>
                  <a:schemeClr val="bg1"/>
                </a:solidFill>
              </a:rPr>
              <a:t>Overcame challenges in deploying microservices on AWS and managing service communication.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b="1" dirty="0">
              <a:solidFill>
                <a:schemeClr val="bg1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chemeClr val="bg1"/>
                </a:solidFill>
              </a:rPr>
              <a:t>Future Enhancements: </a:t>
            </a:r>
            <a:r>
              <a:rPr lang="en-US" altLang="en-US" sz="2400" dirty="0">
                <a:solidFill>
                  <a:schemeClr val="bg1"/>
                </a:solidFill>
              </a:rPr>
              <a:t>Considerations for scaling the system, integrating more robust security measures, and enhancing the user interface. </a:t>
            </a:r>
          </a:p>
        </p:txBody>
      </p:sp>
    </p:spTree>
    <p:extLst>
      <p:ext uri="{BB962C8B-B14F-4D97-AF65-F5344CB8AC3E}">
        <p14:creationId xmlns:p14="http://schemas.microsoft.com/office/powerpoint/2010/main" val="2196681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809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977902" y="852012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63606" y="1328648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F04C22-7688-1C3B-C2DB-87B9BA986800}"/>
              </a:ext>
            </a:extLst>
          </p:cNvPr>
          <p:cNvSpPr txBox="1"/>
          <p:nvPr/>
        </p:nvSpPr>
        <p:spPr>
          <a:xfrm>
            <a:off x="526774" y="1659835"/>
            <a:ext cx="6305550" cy="464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C3B46B8-3878-5095-25C0-707B439ED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678" y="1515053"/>
            <a:ext cx="636409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Mastery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Advanced skills in Core and Advanced Java, including OOP, collections, and exception handling.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Proficiency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Expertise in SQL and relational database management.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 &amp; Microservices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Built scalable microservices using Spring Boot, Spring Cloud.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Agile Methodologies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Applied Scrum practices using Jira.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&amp; QA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Utilized JUnit and SonarQube for robust testing and code quality.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Cloud Basics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Gained foundational knowledge of AWS services.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 to Generative 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Explored basics of AI models and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C5F66-A720-4418-01B9-9D53B9747139}"/>
              </a:ext>
            </a:extLst>
          </p:cNvPr>
          <p:cNvSpPr txBox="1"/>
          <p:nvPr/>
        </p:nvSpPr>
        <p:spPr>
          <a:xfrm>
            <a:off x="428625" y="16123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 an Air Transport System (ATS) to manage various bookings, airport details, and plane details.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33AFF-AD1A-DC9C-4F78-DC6B9DFB2914}"/>
              </a:ext>
            </a:extLst>
          </p:cNvPr>
          <p:cNvSpPr txBox="1"/>
          <p:nvPr/>
        </p:nvSpPr>
        <p:spPr>
          <a:xfrm>
            <a:off x="533400" y="2603699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Challenges Addressed by the ATS Project 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Inefficient Booking Management: </a:t>
            </a:r>
            <a:r>
              <a:rPr lang="en-US" dirty="0"/>
              <a:t>Airlines and airports face challenges in managing and updating bookings efficiently, leading to operational delays.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Complex Data Handling: </a:t>
            </a:r>
            <a:r>
              <a:rPr lang="en-US" dirty="0"/>
              <a:t>Handling the details of multiple airports and planes across the globe is complex, requiring robust data management solutions.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Security and Compliance: </a:t>
            </a:r>
            <a:r>
              <a:rPr lang="en-US" dirty="0"/>
              <a:t>Ensuring secure access and compliance with aviation regulations poses significant challenges, particularly in a decentralized environment. </a:t>
            </a:r>
            <a:endParaRPr lang="en-IN" dirty="0"/>
          </a:p>
        </p:txBody>
      </p:sp>
      <p:pic>
        <p:nvPicPr>
          <p:cNvPr id="13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570055" y="0"/>
            <a:ext cx="4486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-219897" y="2590621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C5F66-A720-4418-01B9-9D53B9747139}"/>
              </a:ext>
            </a:extLst>
          </p:cNvPr>
          <p:cNvSpPr txBox="1"/>
          <p:nvPr/>
        </p:nvSpPr>
        <p:spPr>
          <a:xfrm>
            <a:off x="428625" y="16123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 an Air Transport System (ATS) to manage various bookings, airport details, and plane details.</a:t>
            </a:r>
            <a:endParaRPr lang="en-IN" dirty="0"/>
          </a:p>
        </p:txBody>
      </p:sp>
      <p:pic>
        <p:nvPicPr>
          <p:cNvPr id="11" name="Picture 10" descr="A close-up of a table with papers and pens">
            <a:extLst>
              <a:ext uri="{FF2B5EF4-FFF2-40B4-BE49-F238E27FC236}">
                <a16:creationId xmlns:a16="http://schemas.microsoft.com/office/drawing/2014/main" id="{75E19E92-B08F-8E30-A596-C1387499DC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" b="10074"/>
          <a:stretch/>
        </p:blipFill>
        <p:spPr>
          <a:xfrm>
            <a:off x="-32894" y="863600"/>
            <a:ext cx="12192000" cy="599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C74E56-C9BC-AF6B-FC13-0F03C686F7B8}"/>
              </a:ext>
            </a:extLst>
          </p:cNvPr>
          <p:cNvSpPr/>
          <p:nvPr/>
        </p:nvSpPr>
        <p:spPr>
          <a:xfrm>
            <a:off x="9184640" y="5946953"/>
            <a:ext cx="2743200" cy="201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458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64947" y="1763516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540CCD-A3E0-4620-961A-6428E78C87AC}"/>
              </a:ext>
            </a:extLst>
          </p:cNvPr>
          <p:cNvSpPr txBox="1"/>
          <p:nvPr/>
        </p:nvSpPr>
        <p:spPr>
          <a:xfrm>
            <a:off x="972620" y="9932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USER STORIES AND FUNCTIONAL REQUIREMENTS</a:t>
            </a:r>
          </a:p>
        </p:txBody>
      </p:sp>
      <p:pic>
        <p:nvPicPr>
          <p:cNvPr id="17" name="Picture 16" descr="A screen shot of a plane">
            <a:extLst>
              <a:ext uri="{FF2B5EF4-FFF2-40B4-BE49-F238E27FC236}">
                <a16:creationId xmlns:a16="http://schemas.microsoft.com/office/drawing/2014/main" id="{B3DDE48F-2085-8A01-BF8F-247A40A1C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" y="2356873"/>
            <a:ext cx="11271184" cy="3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lose-up of a computer code">
            <a:extLst>
              <a:ext uri="{FF2B5EF4-FFF2-40B4-BE49-F238E27FC236}">
                <a16:creationId xmlns:a16="http://schemas.microsoft.com/office/drawing/2014/main" id="{79FEE128-8BF2-2AD5-AEB9-6D4D96E1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8"/>
          <a:stretch/>
        </p:blipFill>
        <p:spPr>
          <a:xfrm>
            <a:off x="10347" y="980713"/>
            <a:ext cx="12192000" cy="57773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BC1737-F2BB-C5E6-E431-07FB2257725E}"/>
              </a:ext>
            </a:extLst>
          </p:cNvPr>
          <p:cNvSpPr/>
          <p:nvPr/>
        </p:nvSpPr>
        <p:spPr>
          <a:xfrm>
            <a:off x="9451571" y="6234545"/>
            <a:ext cx="2468880" cy="28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97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&#10;A whiteboard with red writing">
            <a:extLst>
              <a:ext uri="{FF2B5EF4-FFF2-40B4-BE49-F238E27FC236}">
                <a16:creationId xmlns:a16="http://schemas.microsoft.com/office/drawing/2014/main" id="{8BA3CF8F-D92D-927E-A983-FECDFC1945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7"/>
          <a:stretch/>
        </p:blipFill>
        <p:spPr>
          <a:xfrm>
            <a:off x="-10347" y="902226"/>
            <a:ext cx="12192000" cy="57108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F9C3B-D6D7-C71A-5DD9-0E9FD57C04E0}"/>
              </a:ext>
            </a:extLst>
          </p:cNvPr>
          <p:cNvSpPr/>
          <p:nvPr/>
        </p:nvSpPr>
        <p:spPr>
          <a:xfrm>
            <a:off x="8005156" y="6126480"/>
            <a:ext cx="3973484" cy="48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73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046487A3-CCC9-455C-2E54-E7171D0CF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185"/>
            <a:ext cx="12192000" cy="5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2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2700</TotalTime>
  <Words>683</Words>
  <Application>Microsoft Office PowerPoint</Application>
  <PresentationFormat>Widescreen</PresentationFormat>
  <Paragraphs>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Helvetica</vt:lpstr>
      <vt:lpstr>Neue Machina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Banu Priya</cp:lastModifiedBy>
  <cp:revision>41</cp:revision>
  <dcterms:created xsi:type="dcterms:W3CDTF">2023-02-09T10:19:33Z</dcterms:created>
  <dcterms:modified xsi:type="dcterms:W3CDTF">2024-08-27T05:35:23Z</dcterms:modified>
</cp:coreProperties>
</file>